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301" r:id="rId2"/>
    <p:sldId id="297" r:id="rId3"/>
    <p:sldId id="302" r:id="rId4"/>
    <p:sldId id="298" r:id="rId5"/>
  </p:sldIdLst>
  <p:sldSz cx="12192000" cy="6858000"/>
  <p:notesSz cx="6858000" cy="9144000"/>
  <p:embeddedFontLst>
    <p:embeddedFont>
      <p:font typeface="맑은 고딕" panose="020B0503020000020004" pitchFamily="50" charset="-127"/>
      <p:regular r:id="rId8"/>
      <p:bold r:id="rId9"/>
    </p:embeddedFont>
    <p:embeddedFont>
      <p:font typeface="나눔고딕" panose="020B0600000101010101" charset="-127"/>
      <p:regular r:id="rId10"/>
      <p:bold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F5D9"/>
    <a:srgbClr val="D5C7CD"/>
    <a:srgbClr val="82BCE8"/>
    <a:srgbClr val="AB8CDE"/>
    <a:srgbClr val="E7E2E1"/>
    <a:srgbClr val="CC7F2B"/>
    <a:srgbClr val="404040"/>
    <a:srgbClr val="AF9D9B"/>
    <a:srgbClr val="DDD6D5"/>
    <a:srgbClr val="5C5B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24" autoAdjust="0"/>
    <p:restoredTop sz="93154" autoAdjust="0"/>
  </p:normalViewPr>
  <p:slideViewPr>
    <p:cSldViewPr snapToGrid="0">
      <p:cViewPr varScale="1">
        <p:scale>
          <a:sx n="103" d="100"/>
          <a:sy n="103" d="100"/>
        </p:scale>
        <p:origin x="4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handoutMaster" Target="handoutMasters/handout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24D6F26-8C63-4612-B498-40D0009C9A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EF7EF6-97F2-48A2-B3CA-88403FA343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4D5BF2-81AC-4C67-9A87-F7F7D61AAFCF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2EFFFC-6E02-4D2F-BF5B-25071F801A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8E0AE7-7944-4A0B-A1DC-2DE0EAFE18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5F1AD-4E97-42A7-8782-C4786C6E6A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6896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2919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0616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612A4-BC36-439E-BB6E-D544E22101A9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8743-F2C9-4960-9253-431C750BCB8C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83A92-BA63-4791-AC53-D37E9151BC13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05009-8464-4F13-93B3-9369EBFA91EC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C5385-C7F5-476B-9D13-8A5275BC8C8F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27B52-B9F0-4312-B34D-AD89487CC363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5C20-FD9E-4360-9FB9-5F406442651A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C51-805B-48D0-BDC1-78AB757A6D16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838C-A050-4225-8976-95CC2BDC1548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1EE2-1773-481B-A9B5-B167001F9503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148D0-625B-4F65-8CF4-7431E26A1B0D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D3177-6432-46E9-B967-69D19534FB2E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화면 캡처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18" y="1171374"/>
            <a:ext cx="8814655" cy="4831037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1</a:t>
            </a:fld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 smtClean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개발 동기</a:t>
              </a:r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4411361" y="6334780"/>
            <a:ext cx="1152071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ko-KR" altLang="en-US" sz="14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안병준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400" dirty="0" err="1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양연호</a:t>
            </a:r>
            <a:r>
              <a:rPr lang="ko-KR" altLang="en-US" sz="14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기자 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‘</a:t>
            </a:r>
            <a:r>
              <a:rPr lang="ko-KR" altLang="en-US" sz="1400" dirty="0" err="1">
                <a:solidFill>
                  <a:schemeClr val="bg1"/>
                </a:solidFill>
              </a:rPr>
              <a:t>강수예보</a:t>
            </a:r>
            <a:r>
              <a:rPr lang="ko-KR" altLang="en-US" sz="1400" dirty="0">
                <a:solidFill>
                  <a:schemeClr val="bg1"/>
                </a:solidFill>
              </a:rPr>
              <a:t> 적중률 </a:t>
            </a:r>
            <a:r>
              <a:rPr lang="en-US" altLang="ko-KR" sz="1400" dirty="0">
                <a:solidFill>
                  <a:schemeClr val="bg1"/>
                </a:solidFill>
              </a:rPr>
              <a:t>46%…`</a:t>
            </a:r>
            <a:r>
              <a:rPr lang="ko-KR" altLang="en-US" sz="1400" dirty="0">
                <a:solidFill>
                  <a:schemeClr val="bg1"/>
                </a:solidFill>
              </a:rPr>
              <a:t>아니면 말고</a:t>
            </a:r>
            <a:r>
              <a:rPr lang="en-US" altLang="ko-KR" sz="1400" dirty="0">
                <a:solidFill>
                  <a:schemeClr val="bg1"/>
                </a:solidFill>
              </a:rPr>
              <a:t>` </a:t>
            </a:r>
            <a:r>
              <a:rPr lang="ko-KR" altLang="en-US" sz="1400" dirty="0">
                <a:solidFill>
                  <a:schemeClr val="bg1"/>
                </a:solidFill>
              </a:rPr>
              <a:t>기상청 </a:t>
            </a:r>
            <a:r>
              <a:rPr lang="ko-KR" altLang="en-US" sz="1400" dirty="0" err="1" smtClean="0">
                <a:solidFill>
                  <a:schemeClr val="bg1"/>
                </a:solidFill>
              </a:rPr>
              <a:t>이유있었네</a:t>
            </a:r>
            <a:r>
              <a:rPr lang="en-US" altLang="ko-KR" sz="1400" dirty="0" smtClean="0">
                <a:solidFill>
                  <a:schemeClr val="bg1"/>
                </a:solidFill>
              </a:rPr>
              <a:t>’  </a:t>
            </a:r>
            <a:r>
              <a:rPr lang="ko-KR" altLang="en-US" sz="1400" dirty="0" smtClean="0">
                <a:solidFill>
                  <a:schemeClr val="bg1"/>
                </a:solidFill>
              </a:rPr>
              <a:t>매일 경제  </a:t>
            </a:r>
            <a:r>
              <a:rPr lang="en-US" altLang="ko-KR" sz="1400" dirty="0">
                <a:solidFill>
                  <a:schemeClr val="bg1"/>
                </a:solidFill>
              </a:rPr>
              <a:t>2017-08-23  https://www.mk.co.kr/news/society/view/2017/08/563052/</a:t>
            </a:r>
            <a:endParaRPr lang="ko-KR" altLang="en-US" sz="1400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279918" y="1074435"/>
            <a:ext cx="8740514" cy="723473"/>
          </a:xfrm>
          <a:prstGeom prst="roundRect">
            <a:avLst/>
          </a:prstGeom>
          <a:noFill/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2194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12040" y="1175187"/>
            <a:ext cx="10869106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기상청에서 제공하는 </a:t>
            </a:r>
            <a:r>
              <a:rPr lang="en-US" altLang="ko-KR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61</a:t>
            </a:r>
            <a:r>
              <a:rPr lang="ko-KR" alt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개의 기상 요소로 구성된 과거 데이터</a:t>
            </a:r>
            <a:r>
              <a:rPr lang="en-US" altLang="ko-KR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(2010~2019)</a:t>
            </a:r>
            <a:r>
              <a:rPr lang="ko-KR" alt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수집 및 가공 후  랜덤 </a:t>
            </a:r>
            <a:r>
              <a:rPr lang="ko-KR" altLang="en-US" sz="2000" dirty="0" err="1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포레스트</a:t>
            </a:r>
            <a:r>
              <a:rPr lang="ko-KR" alt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(Random Forest)</a:t>
            </a:r>
            <a:r>
              <a:rPr lang="ko-KR" altLang="en-US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이용하여 훈련 및 검증 과정을 통해  가장 높은 적중률을 보이는 최종 훈련 모델을 도출하고자 한다</a:t>
            </a:r>
            <a:r>
              <a:rPr lang="en-US" altLang="ko-KR" sz="20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ko-KR" altLang="en-US" sz="16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329345" y="185605"/>
            <a:ext cx="9000000" cy="720000"/>
            <a:chOff x="279918" y="242596"/>
            <a:chExt cx="9000000" cy="720000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Rain?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003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946150" y="876300"/>
            <a:ext cx="781050" cy="5219700"/>
          </a:xfrm>
          <a:prstGeom prst="roundRect">
            <a:avLst/>
          </a:prstGeom>
          <a:solidFill>
            <a:srgbClr val="82BCE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시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작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2174875" y="876300"/>
            <a:ext cx="781050" cy="5219700"/>
          </a:xfrm>
          <a:prstGeom prst="roundRect">
            <a:avLst/>
          </a:prstGeom>
          <a:solidFill>
            <a:srgbClr val="D5C7C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기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후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데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이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터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endParaRPr lang="en-US" altLang="ko-KR" sz="24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수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bg1"/>
                </a:solidFill>
              </a:rPr>
              <a:t>집</a:t>
            </a:r>
          </a:p>
        </p:txBody>
      </p:sp>
      <p:sp>
        <p:nvSpPr>
          <p:cNvPr id="14" name="모서리가 둥근 직사각형 13"/>
          <p:cNvSpPr/>
          <p:nvPr/>
        </p:nvSpPr>
        <p:spPr>
          <a:xfrm>
            <a:off x="8302625" y="825500"/>
            <a:ext cx="781050" cy="5219700"/>
          </a:xfrm>
          <a:prstGeom prst="roundRect">
            <a:avLst/>
          </a:prstGeom>
          <a:solidFill>
            <a:srgbClr val="E2F5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>
                <a:solidFill>
                  <a:schemeClr val="bg1"/>
                </a:solidFill>
              </a:rPr>
              <a:t>T</a:t>
            </a:r>
          </a:p>
          <a:p>
            <a:pPr algn="ctr"/>
            <a:r>
              <a:rPr lang="en-US" altLang="ko-KR" sz="2400" b="1" dirty="0" smtClean="0">
                <a:solidFill>
                  <a:schemeClr val="bg1"/>
                </a:solidFill>
              </a:rPr>
              <a:t>O</a:t>
            </a:r>
          </a:p>
          <a:p>
            <a:pPr algn="ctr"/>
            <a:r>
              <a:rPr lang="en-US" altLang="ko-KR" sz="2400" b="1" dirty="0" smtClean="0">
                <a:solidFill>
                  <a:schemeClr val="bg1"/>
                </a:solidFill>
              </a:rPr>
              <a:t>P</a:t>
            </a:r>
          </a:p>
          <a:p>
            <a:pPr algn="ctr"/>
            <a:endParaRPr lang="en-US" altLang="ko-KR" sz="24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적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중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bg1"/>
                </a:solidFill>
              </a:rPr>
              <a:t>률</a:t>
            </a:r>
          </a:p>
        </p:txBody>
      </p:sp>
      <p:sp>
        <p:nvSpPr>
          <p:cNvPr id="15" name="모서리가 둥근 직사각형 14"/>
          <p:cNvSpPr/>
          <p:nvPr/>
        </p:nvSpPr>
        <p:spPr>
          <a:xfrm>
            <a:off x="5851525" y="876300"/>
            <a:ext cx="781050" cy="5219700"/>
          </a:xfrm>
          <a:prstGeom prst="roundRect">
            <a:avLst/>
          </a:prstGeom>
          <a:solidFill>
            <a:srgbClr val="E2F5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전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처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리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endParaRPr lang="en-US" altLang="ko-KR" sz="24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데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이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터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endParaRPr lang="en-US" altLang="ko-KR" dirty="0" smtClean="0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3400425" y="876300"/>
            <a:ext cx="781050" cy="5219700"/>
          </a:xfrm>
          <a:prstGeom prst="roundRect">
            <a:avLst/>
          </a:prstGeom>
          <a:solidFill>
            <a:srgbClr val="E2F5D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일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별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endParaRPr lang="en-US" altLang="ko-KR" sz="24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기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후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endParaRPr lang="en-US" altLang="ko-KR" sz="24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데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이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터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endParaRPr lang="ko-KR" altLang="en-US" dirty="0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4625975" y="876300"/>
            <a:ext cx="781050" cy="5219700"/>
          </a:xfrm>
          <a:prstGeom prst="roundRect">
            <a:avLst/>
          </a:prstGeom>
          <a:solidFill>
            <a:srgbClr val="D5C7C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기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후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endParaRPr lang="en-US" altLang="ko-KR" sz="24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데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이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터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endParaRPr lang="en-US" altLang="ko-KR" sz="24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가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공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endParaRPr lang="ko-KR" altLang="en-US" dirty="0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7077075" y="876300"/>
            <a:ext cx="781050" cy="5219700"/>
          </a:xfrm>
          <a:prstGeom prst="roundRect">
            <a:avLst/>
          </a:prstGeom>
          <a:solidFill>
            <a:srgbClr val="D5C7C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랜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덤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포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레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스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트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endParaRPr lang="ko-KR" altLang="en-US" dirty="0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9528175" y="876300"/>
            <a:ext cx="781050" cy="5219700"/>
          </a:xfrm>
          <a:prstGeom prst="roundRect">
            <a:avLst/>
          </a:prstGeom>
          <a:solidFill>
            <a:srgbClr val="82BCE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최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종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훈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err="1" smtClean="0">
                <a:solidFill>
                  <a:schemeClr val="bg1"/>
                </a:solidFill>
              </a:rPr>
              <a:t>련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모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dirty="0" smtClean="0">
                <a:solidFill>
                  <a:schemeClr val="bg1"/>
                </a:solidFill>
              </a:rPr>
              <a:t>델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20" name="오른쪽 화살표 19"/>
          <p:cNvSpPr/>
          <p:nvPr/>
        </p:nvSpPr>
        <p:spPr>
          <a:xfrm>
            <a:off x="1809750" y="3302000"/>
            <a:ext cx="292100" cy="37465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1" name="오른쪽 화살표 20"/>
          <p:cNvSpPr/>
          <p:nvPr/>
        </p:nvSpPr>
        <p:spPr>
          <a:xfrm>
            <a:off x="3028950" y="3298825"/>
            <a:ext cx="292100" cy="37465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2" name="오른쪽 화살표 21"/>
          <p:cNvSpPr/>
          <p:nvPr/>
        </p:nvSpPr>
        <p:spPr>
          <a:xfrm>
            <a:off x="4270375" y="3298825"/>
            <a:ext cx="292100" cy="37465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3" name="오른쪽 화살표 22"/>
          <p:cNvSpPr/>
          <p:nvPr/>
        </p:nvSpPr>
        <p:spPr>
          <a:xfrm>
            <a:off x="5480050" y="3298825"/>
            <a:ext cx="292100" cy="37465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4" name="오른쪽 화살표 23"/>
          <p:cNvSpPr/>
          <p:nvPr/>
        </p:nvSpPr>
        <p:spPr>
          <a:xfrm>
            <a:off x="6708775" y="3298825"/>
            <a:ext cx="292100" cy="37465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5" name="오른쪽 화살표 24"/>
          <p:cNvSpPr/>
          <p:nvPr/>
        </p:nvSpPr>
        <p:spPr>
          <a:xfrm>
            <a:off x="7934325" y="3302000"/>
            <a:ext cx="292100" cy="37465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6" name="오른쪽 화살표 25"/>
          <p:cNvSpPr/>
          <p:nvPr/>
        </p:nvSpPr>
        <p:spPr>
          <a:xfrm>
            <a:off x="9159875" y="3298825"/>
            <a:ext cx="292100" cy="37465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118600" y="1913830"/>
            <a:ext cx="1235075" cy="138499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en-US" altLang="ko-KR" sz="28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Y</a:t>
            </a:r>
          </a:p>
          <a:p>
            <a:pPr algn="l"/>
            <a:r>
              <a:rPr lang="en-US" altLang="ko-KR" sz="28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E</a:t>
            </a:r>
          </a:p>
          <a:p>
            <a:pPr algn="l"/>
            <a:r>
              <a:rPr lang="en-US" altLang="ko-KR" sz="28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</a:t>
            </a:r>
            <a:endParaRPr lang="ko-KR" altLang="en-US" sz="2800" b="1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38" name="직선 연결선 37"/>
          <p:cNvCxnSpPr>
            <a:stCxn id="14" idx="2"/>
          </p:cNvCxnSpPr>
          <p:nvPr/>
        </p:nvCxnSpPr>
        <p:spPr>
          <a:xfrm flipH="1">
            <a:off x="8689974" y="6045200"/>
            <a:ext cx="3176" cy="444499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 flipH="1">
            <a:off x="7435850" y="6519566"/>
            <a:ext cx="128904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>
            <a:endCxn id="18" idx="2"/>
          </p:cNvCxnSpPr>
          <p:nvPr/>
        </p:nvCxnSpPr>
        <p:spPr>
          <a:xfrm flipV="1">
            <a:off x="7464424" y="6096000"/>
            <a:ext cx="3176" cy="42356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7724774" y="6489699"/>
            <a:ext cx="104775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en-US" altLang="ko-KR" sz="24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NO</a:t>
            </a:r>
            <a:endParaRPr lang="ko-KR" altLang="en-US" sz="2400" b="1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89939" y="41934"/>
            <a:ext cx="9000000" cy="720000"/>
            <a:chOff x="279918" y="242596"/>
            <a:chExt cx="9000000" cy="720000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흐름도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9453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2" name="모서리가 둥근 직사각형 1"/>
          <p:cNvSpPr/>
          <p:nvPr/>
        </p:nvSpPr>
        <p:spPr>
          <a:xfrm>
            <a:off x="698157" y="1063526"/>
            <a:ext cx="4171760" cy="685799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/>
              <a:t>시작</a:t>
            </a:r>
            <a:endParaRPr lang="ko-KR" altLang="en-US" sz="2800" b="1" dirty="0"/>
          </a:p>
        </p:txBody>
      </p:sp>
      <p:sp>
        <p:nvSpPr>
          <p:cNvPr id="3" name="직사각형 2"/>
          <p:cNvSpPr/>
          <p:nvPr/>
        </p:nvSpPr>
        <p:spPr>
          <a:xfrm>
            <a:off x="698156" y="2294467"/>
            <a:ext cx="4171761" cy="68380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/>
              <a:t>기후 데이터 수집</a:t>
            </a:r>
            <a:endParaRPr lang="ko-KR" altLang="en-US" sz="2800" b="1" dirty="0"/>
          </a:p>
        </p:txBody>
      </p:sp>
      <p:sp>
        <p:nvSpPr>
          <p:cNvPr id="7" name="직사각형 6"/>
          <p:cNvSpPr/>
          <p:nvPr/>
        </p:nvSpPr>
        <p:spPr>
          <a:xfrm>
            <a:off x="693334" y="4645598"/>
            <a:ext cx="4176584" cy="6858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/>
              <a:t>기후 데이터 가공</a:t>
            </a:r>
            <a:endParaRPr lang="ko-KR" altLang="en-US" sz="2800" b="1" dirty="0"/>
          </a:p>
        </p:txBody>
      </p:sp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7016974F-7864-46D2-B4D1-0BFC6E354DCB}"/>
              </a:ext>
            </a:extLst>
          </p:cNvPr>
          <p:cNvSpPr/>
          <p:nvPr/>
        </p:nvSpPr>
        <p:spPr>
          <a:xfrm>
            <a:off x="693334" y="3514135"/>
            <a:ext cx="4176584" cy="591152"/>
          </a:xfrm>
          <a:prstGeom prst="parallelogram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일별 </a:t>
            </a:r>
            <a:r>
              <a:rPr lang="ko-KR" altLang="en-US" sz="2800" b="1" dirty="0" smtClean="0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기후 </a:t>
            </a:r>
            <a:r>
              <a:rPr lang="ko-KR" altLang="en-US" sz="2800" b="1" dirty="0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데이터</a:t>
            </a:r>
          </a:p>
        </p:txBody>
      </p:sp>
      <p:sp>
        <p:nvSpPr>
          <p:cNvPr id="33" name="평행 사변형 32">
            <a:extLst>
              <a:ext uri="{FF2B5EF4-FFF2-40B4-BE49-F238E27FC236}">
                <a16:creationId xmlns:a16="http://schemas.microsoft.com/office/drawing/2014/main" id="{6B51D519-9B5A-4532-8672-1F220317D57D}"/>
              </a:ext>
            </a:extLst>
          </p:cNvPr>
          <p:cNvSpPr/>
          <p:nvPr/>
        </p:nvSpPr>
        <p:spPr>
          <a:xfrm>
            <a:off x="693334" y="5876319"/>
            <a:ext cx="4176584" cy="549675"/>
          </a:xfrm>
          <a:prstGeom prst="parallelogram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전처리 데이터</a:t>
            </a: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흐름도</a:t>
              </a:r>
            </a:p>
          </p:txBody>
        </p:sp>
      </p:grpSp>
      <p:cxnSp>
        <p:nvCxnSpPr>
          <p:cNvPr id="58" name="직선 연결선 57"/>
          <p:cNvCxnSpPr/>
          <p:nvPr/>
        </p:nvCxnSpPr>
        <p:spPr>
          <a:xfrm flipV="1">
            <a:off x="4909752" y="6151156"/>
            <a:ext cx="1306898" cy="9268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/>
          <p:cNvCxnSpPr/>
          <p:nvPr/>
        </p:nvCxnSpPr>
        <p:spPr>
          <a:xfrm flipV="1">
            <a:off x="6151606" y="2092005"/>
            <a:ext cx="0" cy="4040619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직사각형 64"/>
          <p:cNvSpPr/>
          <p:nvPr/>
        </p:nvSpPr>
        <p:spPr>
          <a:xfrm>
            <a:off x="6960972" y="1750102"/>
            <a:ext cx="4171761" cy="68380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/>
              <a:t>랜덤 </a:t>
            </a:r>
            <a:r>
              <a:rPr lang="ko-KR" altLang="en-US" sz="2800" b="1" dirty="0" err="1" smtClean="0"/>
              <a:t>포레스트</a:t>
            </a:r>
            <a:endParaRPr lang="ko-KR" altLang="en-US" sz="2800" b="1" dirty="0"/>
          </a:p>
        </p:txBody>
      </p:sp>
      <p:sp>
        <p:nvSpPr>
          <p:cNvPr id="66" name="다이아몬드 65"/>
          <p:cNvSpPr/>
          <p:nvPr/>
        </p:nvSpPr>
        <p:spPr>
          <a:xfrm>
            <a:off x="6960972" y="3398848"/>
            <a:ext cx="4171761" cy="821725"/>
          </a:xfrm>
          <a:prstGeom prst="diamond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Top(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적중률</a:t>
            </a: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8" name="평행 사변형 67">
            <a:extLst>
              <a:ext uri="{FF2B5EF4-FFF2-40B4-BE49-F238E27FC236}">
                <a16:creationId xmlns:a16="http://schemas.microsoft.com/office/drawing/2014/main" id="{6B51D519-9B5A-4532-8672-1F220317D57D}"/>
              </a:ext>
            </a:extLst>
          </p:cNvPr>
          <p:cNvSpPr/>
          <p:nvPr/>
        </p:nvSpPr>
        <p:spPr>
          <a:xfrm>
            <a:off x="6870356" y="4910673"/>
            <a:ext cx="4262377" cy="592176"/>
          </a:xfrm>
          <a:prstGeom prst="parallelogram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최종 훈련 모델</a:t>
            </a:r>
            <a:endParaRPr lang="ko-KR" altLang="en-US" sz="2800" b="1" dirty="0">
              <a:ln>
                <a:solidFill>
                  <a:schemeClr val="bg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9576486" y="4318565"/>
            <a:ext cx="1044146" cy="3591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bg1"/>
                </a:solidFill>
              </a:rPr>
              <a:t>YES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74" name="직사각형 73"/>
          <p:cNvSpPr/>
          <p:nvPr/>
        </p:nvSpPr>
        <p:spPr>
          <a:xfrm>
            <a:off x="11424145" y="3083011"/>
            <a:ext cx="932936" cy="4311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bg1"/>
                </a:solidFill>
              </a:rPr>
              <a:t>NO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cxnSp>
        <p:nvCxnSpPr>
          <p:cNvPr id="13" name="직선 화살표 연결선 12"/>
          <p:cNvCxnSpPr>
            <a:stCxn id="2" idx="2"/>
            <a:endCxn id="3" idx="0"/>
          </p:cNvCxnSpPr>
          <p:nvPr/>
        </p:nvCxnSpPr>
        <p:spPr>
          <a:xfrm>
            <a:off x="2784037" y="1749325"/>
            <a:ext cx="0" cy="545142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/>
          <p:nvPr/>
        </p:nvCxnSpPr>
        <p:spPr>
          <a:xfrm>
            <a:off x="2781626" y="2973444"/>
            <a:ext cx="0" cy="540691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/>
          <p:nvPr/>
        </p:nvCxnSpPr>
        <p:spPr>
          <a:xfrm>
            <a:off x="2781626" y="4121581"/>
            <a:ext cx="0" cy="540691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/>
          <p:nvPr/>
        </p:nvCxnSpPr>
        <p:spPr>
          <a:xfrm>
            <a:off x="2784037" y="1749325"/>
            <a:ext cx="0" cy="540691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/>
          <p:cNvCxnSpPr/>
          <p:nvPr/>
        </p:nvCxnSpPr>
        <p:spPr>
          <a:xfrm>
            <a:off x="2789512" y="5359531"/>
            <a:ext cx="0" cy="540691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endCxn id="65" idx="1"/>
          </p:cNvCxnSpPr>
          <p:nvPr/>
        </p:nvCxnSpPr>
        <p:spPr>
          <a:xfrm>
            <a:off x="6151606" y="2092005"/>
            <a:ext cx="809366" cy="1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 flipV="1">
            <a:off x="11160374" y="3809710"/>
            <a:ext cx="291412" cy="1"/>
          </a:xfrm>
          <a:prstGeom prst="line">
            <a:avLst/>
          </a:prstGeom>
          <a:ln w="762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479427" y="2092005"/>
            <a:ext cx="0" cy="1750779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>
            <a:endCxn id="65" idx="3"/>
          </p:cNvCxnSpPr>
          <p:nvPr/>
        </p:nvCxnSpPr>
        <p:spPr>
          <a:xfrm flipH="1">
            <a:off x="11132733" y="2092005"/>
            <a:ext cx="346694" cy="1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/>
          <p:cNvCxnSpPr/>
          <p:nvPr/>
        </p:nvCxnSpPr>
        <p:spPr>
          <a:xfrm>
            <a:off x="9046852" y="2437584"/>
            <a:ext cx="0" cy="860989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/>
          <p:cNvCxnSpPr/>
          <p:nvPr/>
        </p:nvCxnSpPr>
        <p:spPr>
          <a:xfrm>
            <a:off x="9046852" y="4248608"/>
            <a:ext cx="0" cy="595241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1105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9765</TotalTime>
  <Words>152</Words>
  <Application>Microsoft Office PowerPoint</Application>
  <PresentationFormat>와이드스크린</PresentationFormat>
  <Paragraphs>90</Paragraphs>
  <Slides>4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맑은 고딕</vt:lpstr>
      <vt:lpstr>나눔고딕</vt:lpstr>
      <vt:lpstr>Arial</vt:lpstr>
      <vt:lpstr>Calibri Light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Windows 사용자</cp:lastModifiedBy>
  <cp:revision>199</cp:revision>
  <dcterms:created xsi:type="dcterms:W3CDTF">2019-09-22T22:58:33Z</dcterms:created>
  <dcterms:modified xsi:type="dcterms:W3CDTF">2019-11-30T04:26:08Z</dcterms:modified>
</cp:coreProperties>
</file>

<file path=docProps/thumbnail.jpeg>
</file>